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20500000000000000" charset="0"/>
      <p:regular r:id="rId1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2T04:10:39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24575,'0'-7'0,"0"-1"-8191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265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ja/photo/1613504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754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Web程式設計專案報告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數學記事本</a:t>
            </a:r>
            <a:r>
              <a:rPr lang="en-US" sz="28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專案 - 功能介紹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89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b="1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指導老師</a:t>
            </a:r>
            <a:r>
              <a:rPr lang="zh-TW" altLang="en-US" sz="24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</a:t>
            </a:r>
            <a:r>
              <a:rPr lang="en-US" sz="2400" b="1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朱孝國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793789" y="5002650"/>
            <a:ext cx="6704290" cy="776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altLang="zh-TW" sz="2400" b="1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zh-TW" sz="2400" b="1" dirty="0"/>
          </a:p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b="1" dirty="0"/>
              <a:t>資工二甲：巫宛頤</a:t>
            </a:r>
            <a:endParaRPr lang="en-US" altLang="zh-TW" sz="2400" b="1" dirty="0"/>
          </a:p>
          <a:p>
            <a:pPr marL="0" indent="0" algn="l">
              <a:lnSpc>
                <a:spcPts val="2850"/>
              </a:lnSpc>
              <a:buNone/>
            </a:pPr>
            <a:endParaRPr lang="en-US" altLang="zh-TW" sz="2400" b="1" dirty="0"/>
          </a:p>
          <a:p>
            <a:pPr marL="0" indent="0" algn="l">
              <a:lnSpc>
                <a:spcPts val="2850"/>
              </a:lnSpc>
              <a:buNone/>
            </a:pPr>
            <a:endParaRPr lang="en-US" altLang="zh-TW" sz="2400" b="1" dirty="0"/>
          </a:p>
          <a:p>
            <a:pPr marL="0" indent="0" algn="l">
              <a:lnSpc>
                <a:spcPts val="2850"/>
              </a:lnSpc>
              <a:buNone/>
            </a:pPr>
            <a:r>
              <a:rPr lang="zh-TW" altLang="en-US" sz="2400" b="1" dirty="0"/>
              <a:t>學號  </a:t>
            </a:r>
            <a:r>
              <a:rPr lang="en-US" altLang="zh-TW" sz="2400" b="1" dirty="0"/>
              <a:t>: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9B217030</a:t>
            </a:r>
            <a:endParaRPr lang="en-US"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4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前端功能概述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響應式導覽列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17433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適應不同裝置螢幕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英雄區塊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首頁視覺焦點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三大功能卡片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5332928" y="417433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核心功能展示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動態交互按鈕</a:t>
            </a:r>
            <a:endParaRPr lang="en-US" sz="2200" b="1" dirty="0"/>
          </a:p>
        </p:txBody>
      </p:sp>
      <p:sp>
        <p:nvSpPr>
          <p:cNvPr id="10" name="Text 8"/>
          <p:cNvSpPr/>
          <p:nvPr/>
        </p:nvSpPr>
        <p:spPr>
          <a:xfrm>
            <a:off x="5332928" y="534519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提升使用者體驗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搜尋、</a:t>
            </a: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編輯區域</a:t>
            </a:r>
            <a:endParaRPr lang="en-US" sz="2200" b="1" dirty="0"/>
          </a:p>
        </p:txBody>
      </p:sp>
      <p:sp>
        <p:nvSpPr>
          <p:cNvPr id="12" name="Text 10"/>
          <p:cNvSpPr/>
          <p:nvPr/>
        </p:nvSpPr>
        <p:spPr>
          <a:xfrm>
            <a:off x="9872067" y="417433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筆記管理效率高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手繪區域</a:t>
            </a:r>
            <a:endParaRPr lang="en-US" sz="2200" b="1" dirty="0"/>
          </a:p>
        </p:txBody>
      </p:sp>
      <p:sp>
        <p:nvSpPr>
          <p:cNvPr id="14" name="Text 12"/>
          <p:cNvSpPr/>
          <p:nvPr/>
        </p:nvSpPr>
        <p:spPr>
          <a:xfrm>
            <a:off x="9872067" y="534519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塗鴉筆記更靈活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400C24C2-7B0D-9C30-BBC4-BD3329DB862F}"/>
                  </a:ext>
                </a:extLst>
              </p14:cNvPr>
              <p14:cNvContentPartPr/>
              <p14:nvPr/>
            </p14:nvContentPartPr>
            <p14:xfrm>
              <a:off x="13852596" y="8032906"/>
              <a:ext cx="360" cy="576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400C24C2-7B0D-9C30-BBC4-BD3329DB86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46476" y="8026786"/>
                <a:ext cx="12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6226D0D3-3382-5495-CA6D-346CA9A43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24160" y="6017777"/>
            <a:ext cx="4206240" cy="22118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37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使用技術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127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與套件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6166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2996327"/>
            <a:ext cx="1479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Flask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44253" y="3486745"/>
            <a:ext cx="1479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輕量級Python後端框架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2861667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57556" y="2996327"/>
            <a:ext cx="14793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Bootstrap 5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257556" y="3841075"/>
            <a:ext cx="1479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快速前端樣式開發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2861667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70859" y="2996327"/>
            <a:ext cx="1479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Quill.js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870859" y="3486745"/>
            <a:ext cx="1479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強大富文字編輯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133856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44253" y="5268516"/>
            <a:ext cx="1479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Fabric.js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644253" y="5758934"/>
            <a:ext cx="1479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互動式手繪畫布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793790" y="673989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我們整合了多種技術，例如 Google Fonts 和 Bootstrap Icons，以確保專案的穩定性與豐富功能。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專案優勢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簡潔</a:t>
            </a: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</a:t>
            </a:r>
            <a:r>
              <a:rPr lang="en-US" sz="205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UI</a:t>
            </a:r>
            <a:r>
              <a:rPr lang="en-US" sz="2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/</a:t>
            </a:r>
            <a:r>
              <a:rPr lang="en-US" sz="205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UX</a:t>
            </a:r>
            <a:endParaRPr lang="en-US" sz="2050" b="1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一致且直觀的介面</a:t>
            </a:r>
            <a:endParaRPr lang="en-US" sz="1650" b="1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即時互動</a:t>
            </a:r>
            <a:endParaRPr lang="en-US" sz="2050" b="1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提供即時視覺回饋</a:t>
            </a:r>
            <a:endParaRPr lang="en-US" sz="1650" b="1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富文字手繪</a:t>
            </a:r>
            <a:endParaRPr lang="en-US" sz="2050" b="1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可伸縮且功能完整</a:t>
            </a:r>
            <a:endParaRPr lang="en-US" sz="1650" b="1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易於部署</a:t>
            </a:r>
            <a:endParaRPr lang="en-US" sz="2050" b="1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維護簡單有效率</a:t>
            </a:r>
            <a:endParaRPr lang="en-US" sz="1650" b="1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高效筆記</a:t>
            </a:r>
            <a:endParaRPr lang="en-US" sz="2050" b="1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搜尋管理更便捷</a:t>
            </a:r>
            <a:endParaRPr lang="en-US" sz="165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帶來的方便性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1586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隨時隨地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1586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跨裝置響應使用</a:t>
            </a:r>
            <a:endParaRPr lang="en-US" sz="1750" b="1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F8ECD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1586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靈活記錄</a:t>
            </a:r>
            <a:endParaRPr lang="en-US" sz="2200" b="1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1586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文字與塗鴉結合</a:t>
            </a:r>
            <a:endParaRPr lang="en-US" sz="1750" b="1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F8ECD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1586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輕鬆管理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1586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新增編輯與刪除</a:t>
            </a:r>
            <a:endParaRPr lang="en-US" sz="1750" b="1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F8ECD3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1586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集中管理</a:t>
            </a:r>
            <a:endParaRPr lang="en-US" sz="2200" b="1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1586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所有筆記於一處</a:t>
            </a:r>
            <a:endParaRPr lang="en-US" sz="1750" b="1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AD09DFE-46B0-8A2B-1AA4-D48B3FCC3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8580" y="5748991"/>
            <a:ext cx="3131820" cy="2475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393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專案成果展示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712" y="3172779"/>
            <a:ext cx="2474952" cy="2474952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93790" y="603159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dirty="0">
              <a:solidFill>
                <a:srgbClr val="2C2926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b="1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透過這些實際截圖，您可以看到我們的「數學記事本」專案如何提供流暢且多功能的筆記體驗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。</a:t>
            </a:r>
            <a:endParaRPr lang="en-US" sz="16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4F06559-2C9A-FB77-42FB-8C39BD678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43" y="2581870"/>
            <a:ext cx="6261497" cy="4057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4692172-1BE0-63A7-888A-D9E316C1D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193" y="2581870"/>
            <a:ext cx="6115050" cy="4264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70842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結論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核心價值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簡易、互動與擴充性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感謝聆聽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謝謝您的時間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歡迎提問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任何疑問皆可提出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展望未來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1586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持續優化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1586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提升功能與效能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F8ECD3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1586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用戶回饋</a:t>
            </a:r>
            <a:endParaRPr lang="en-US" sz="2200" b="1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1586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傾聽建議並改進</a:t>
            </a:r>
            <a:endParaRPr lang="en-US" sz="240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F8ECD3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040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拓展應用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20403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更多教育與專業場景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128</Words>
  <Application>Microsoft Office PowerPoint</Application>
  <PresentationFormat>自訂</PresentationFormat>
  <Paragraphs>90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Inter</vt:lpstr>
      <vt:lpstr>Bricolage Grotesque Semi Bold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a0901311368@gmail.com</cp:lastModifiedBy>
  <cp:revision>5</cp:revision>
  <dcterms:created xsi:type="dcterms:W3CDTF">2025-06-12T04:05:03Z</dcterms:created>
  <dcterms:modified xsi:type="dcterms:W3CDTF">2025-06-13T04:07:18Z</dcterms:modified>
</cp:coreProperties>
</file>